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70" r:id="rId9"/>
    <p:sldId id="264" r:id="rId10"/>
    <p:sldId id="265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CC3300"/>
    <a:srgbClr val="66FF33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8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7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3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8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DD1A-1116-422A-AA37-9F97465790FF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888E3-2429-42BC-B49F-38DD572E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680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7" y="520415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92886" y="412235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4837" y="1187884"/>
            <a:ext cx="55130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ماجستير الجغرافيا الطبيعيه</a:t>
            </a:r>
          </a:p>
          <a:p>
            <a:pPr algn="ctr" rtl="1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جيومورفولوجيه تطبيقيه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8EF6-CF34-4EA4-9CF7-675B5B0F965A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0314" y="3140968"/>
            <a:ext cx="782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(6) دور الجيومورفولوجيا فى البحث عن الموارد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0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548680"/>
            <a:ext cx="61157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الجيومورفولوجيه فى البحث عن المياه الجوفيه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546631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EG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يتحكم فى وجود المياه الجوفيه العوامل التاليه: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طبيعة التساقط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طبوغرافية السطح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التكوينات الجيولوجيه السطحيه وتحت السطحيه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البنيه والتركيب الجيولوجى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التراكيب الجيولوجيه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الأوليه والثانويه التى تساعد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على تكون المياه الجوفيه</a:t>
            </a:r>
          </a:p>
          <a:p>
            <a:pPr algn="just" rtl="1"/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/>
            <a:r>
              <a:rPr lang="ar-EG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طرق وأساليب الحصول على المياه الجوفيه: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الطرق الجيوفيزيائيه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التصوير الجوى ويستخدم فى ذلك الماسح الخطى الحرارى الذى يعتمد على حرارة المياه الجوفيه التى تختلف عن حرارة المياه السطحيه.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الدلائل الجيومورفولوجيه.</a:t>
            </a:r>
          </a:p>
          <a:p>
            <a:pPr algn="just" rtl="1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62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المياه_الجوفية Groundwater: هي عبارة عن... - صفحة الجيولوجيين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المياه_الجوفية Groundwater: هي عبارة عن... - صفحة الجيولوجيين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3"/>
            <a:ext cx="6336704" cy="36003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9788" y="5301208"/>
            <a:ext cx="49936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بنيه جيولوجيه تحتوى على المياه الجوفيه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07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548680"/>
            <a:ext cx="61157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الجيومورفولوجيه فى البحث عن المياه الجوفيه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1" y="1340768"/>
            <a:ext cx="8568953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الأدله الجيومورفولوجيه لوجود المياه الجوفيه: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رواسب تبخريه سطحيه فى أماكن محدده تدل على إرتفاع منسوب المياه الجوفيه بفعل الخاصيه الشعريه وتبخرها.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رطوبه التربه فى مناطق دون أخرى.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نمو نباتات بصوره طبيعيه فى مناطق محدده.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الشكل التضاريسى للسطح ( مناطق منخفضة المنسوب بين المرتفعات – أراضى ما بين الكثبان.......الخ)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طبيعة التكوينات تحت السطحيه والتى تحتوى على مسام.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89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425" y="548680"/>
            <a:ext cx="80762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الجيومورفولوجيه فى البحث عن الصخور ذات القيمه الاقتصاديه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756" y="1071900"/>
            <a:ext cx="86409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تختلف الصخور فى خصائصها الفيزيائيه والكيميائيه عن بعضها البعض وبصفة عامه تكون الصخور الناريه كتليه والصخور الرسوبيه طباقيه.</a:t>
            </a:r>
          </a:p>
          <a:p>
            <a:pPr algn="ctr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الصخور ذات القيمه الاقتصاديه</a:t>
            </a:r>
          </a:p>
          <a:p>
            <a:pPr algn="r" rtl="1"/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الرمال النهريه: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الرمال النهريه تجلبها الأنهار عند حوث الفيضانات ويتم إرسابها فوق الضفاف والجزر والدلتاوات .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الرمال النهريه إيضا فى تكوينات المدرجات النهريه وتكون مختلطه مع الحصى.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فى المجارى النهريه القديمه.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المال السوداء على شواطىء البحر كما هو الحال على شواطىء شبه جزيرة سيناء 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6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425" y="548680"/>
            <a:ext cx="80762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الجيومورفولوجيه فى البحث عن الصخور ذات القيمه الاقتصاديه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7129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الرمال البحريه: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على شواطىء البحار والمحيطات وقد تكون مختلطه مع الحصى أحيانا ويميل لونها إلى اللون الأبيض أو الأصفر حسب مصدرها الأصلى الذى أشتقت منه.</a:t>
            </a:r>
          </a:p>
          <a:p>
            <a:pPr algn="just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الرمال الصحراويه: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ويتم إرسابها بفعل الرياح فى المناطق المنخفضة المنسوب ومن أنواع الرمال فى الصحراء رمال الزجاج وهى رمال ناصعة البياض من حيث اللون ناعمة الملمس 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57088"/>
            <a:ext cx="3456384" cy="17682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28643" y="5179551"/>
            <a:ext cx="14269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رمال الزجاج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81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1831" y="2967335"/>
            <a:ext cx="6420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نشكركم على حسن الاستماع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054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3035" y="620688"/>
            <a:ext cx="72779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الجيومورفولوجيه فى البحث عن الموارد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254279"/>
            <a:ext cx="8370339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المعادن فى الصخور ولها أهميه إقتصاديه كبيره جدا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المعادن فى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الطبيعه بأوضاع مختلفه على النحو التالى: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التكوينات السطحيه ويكون إستخراجها بسهوله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على أعماق كبيره وتحتاج إلى حفر أنفاق طوليه وعميقه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بشكل مبعثر خلال الطبقات وبكميات متباينه</a:t>
            </a:r>
          </a:p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تتخذ المعادن أشكال مختلفه ضمن الطبقات :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فى شكل طبقات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عروق تمتد خلال الفواصل والشقوق</a:t>
            </a:r>
          </a:p>
          <a:p>
            <a:pPr algn="ctr">
              <a:lnSpc>
                <a:spcPct val="150000"/>
              </a:lnSpc>
            </a:pP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35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340767"/>
            <a:ext cx="864096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تتخذ المعادن أوضاع غير منتظمه بين الصخور الرسوبيه متأثره بعدد من العوامل هى: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نوع الصخور فالصخور الناريه تحتوى على المعادن الفلزيه أما الصخور الرسوبيه تحتوى على المعادن اللافلزيه.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الزمن الجيولوجى الذى تكونت فيه الصخور حيث تحتوى صخور كل عصر على نوع معين من المعادن.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الحركات التكتونيه التى تأثرت بها الطبقات وتشمل حركات التصدع والالتواء والتى قد تؤدى إلى ظهور التكوينات التى تحتوى على المعادن على سطح الأرض.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عوامل التعريه والتى قد تعمل على كشف الطبقات التى تحتوى على المعادن أو قد تعمل على تغطيتها من خلال الارساب.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5259" y="476672"/>
            <a:ext cx="530946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</p:txBody>
      </p:sp>
    </p:spTree>
    <p:extLst>
      <p:ext uri="{BB962C8B-B14F-4D97-AF65-F5344CB8AC3E}">
        <p14:creationId xmlns:p14="http://schemas.microsoft.com/office/powerpoint/2010/main" val="81017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618" y="222144"/>
            <a:ext cx="530946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303" y="1052736"/>
            <a:ext cx="871296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تفيد الجيومورفولوجيا فى البحث عن المعادن من خلال  وجود الأدله التاليه: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التعرف على وجود العروق المعدنيه من خلال دراسة طبوغرافية السطح.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بعض المعادن على شكل أكاسيد على السطح أو ضمن التكوينات السطحيه ومنها يمكن الاستدلال على مكامن المعادن.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شقوق أو فواصل يمكن من خلالها ملاحظة وجود المعادن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علاقه بين مظاهر السطح وتوزيع الرواسب المعدنيه ، فقد توجد المعادن على شكل حواجزصخريه بارزه فوق سطح الأرض أو فى مناطق الهبوط الأرضى أو قد توجد على شكل تلال.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تؤدى عمليات التجويه والتعريه المستمره لفتره طويله إلى كشف المعادن القريبه من سطح الأرض.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379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618" y="222144"/>
            <a:ext cx="530946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624" y="880979"/>
            <a:ext cx="81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تفيد الجيومورفولوجيا فى البحث عن المعادن من خلال  وجود الأدله التاليه</a:t>
            </a:r>
            <a:r>
              <a:rPr lang="ar-EG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وجود رواسب معدنيه ممزوجه مع رواسب السهول الفيضيه مثل الذهب والقصدير.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توجد المعادن الفلزيه فى الصخور الناريه فقد توجد بعض المعادن نتيجه للتبلور المباشر من كتل الصهير البركانى مثل الماجنتيت والالمنيايت والكرومايت.</a:t>
            </a:r>
          </a:p>
          <a:p>
            <a:pPr algn="just" rtl="1">
              <a:lnSpc>
                <a:spcPct val="150000"/>
              </a:lnSpc>
            </a:pP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توجد المعادن اللافلزيه مثل الجبس والفوسفات والبوتاس فى الصخور الرسوبيه.</a:t>
            </a:r>
            <a:endParaRPr lang="ar-EG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88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11618" y="222144"/>
            <a:ext cx="530946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3848" y="980728"/>
            <a:ext cx="30204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البترول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603705"/>
            <a:ext cx="825487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يوجد البترول فى المناطق التى تتوافر فيها الخصائص التاليه: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بيئه جغرافيه تساعد على نمو النبات.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طبقات صخريه مساميه تسمح بتجمع البترول وتحركه.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توفر مكامن لتجمع البترول بكميات كبيره وتشمل :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مكامن ضمن تكوينات جيولوجيه صدعيه.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مكامن ضمن تكوينات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جيولوجيه محدبه.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مكامن ضمن تكوينات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جيولوجيه طباقيه وهى الأكثر إنتشاراً.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مكامن ضمن تكوينات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جيولوجيه من القباب الملحيه وهى الأقل إنتشاراً.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وعادة ما يوجد الغاز فى القمه ثم الماء وفى الأسفل البترول.</a:t>
            </a:r>
          </a:p>
          <a:p>
            <a:pPr algn="just" rtl="1">
              <a:lnSpc>
                <a:spcPct val="150000"/>
              </a:lnSpc>
            </a:pP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28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618" y="222144"/>
            <a:ext cx="530946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دور الجيومورفولوجيا فى البحث عن المعادن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3848" y="980728"/>
            <a:ext cx="30204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البترول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609407"/>
            <a:ext cx="847048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الأدله الجيومورفولوجيه على وجود البترول: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arenR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بيئه محدبه أو مقعره أو تحتوى على القباب.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arenR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نمو الأشجار قرب مكامن وجود النفط وعادة ما تكون أوراق الأشجار محتلف عن اللون الطبيعى لتأثرها بالبترول.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arenR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وجود علاقه بين طبيعة التصريف النهرى والتكوينات الحامله للبترول حيث تتعرض المجارى المائيه إلى الانحراف وخاصة فى المناطق ذات الانحدار البطيىء ، وقد يرجع ذلك إلى وجود إنحراف محلى فى البيئه الجيولوجيه نتيجة النشاط التكتونى.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76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troleum Geology - Part.2 - AONG web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0960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49471" y="5157192"/>
            <a:ext cx="42450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بنيه جيولوجيه تحتوى على البترول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86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5286" y="688340"/>
            <a:ext cx="30204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البحث عن البترول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84784"/>
            <a:ext cx="8208912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تدل الدراسات الجيومورفولوجيه على وجود مكامن البترول فى التكوينات الجيولوجيه التاليه: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الكارستيه.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نهريه ساحليه.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أسطح إنفصال مدفونه.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دالات مروحيه قديمه.</a:t>
            </a:r>
          </a:p>
          <a:p>
            <a:pPr algn="just" rtl="1">
              <a:lnSpc>
                <a:spcPct val="150000"/>
              </a:lnSpc>
            </a:pP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694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883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35</cp:revision>
  <dcterms:created xsi:type="dcterms:W3CDTF">2020-03-27T13:42:11Z</dcterms:created>
  <dcterms:modified xsi:type="dcterms:W3CDTF">2020-03-28T14:23:39Z</dcterms:modified>
</cp:coreProperties>
</file>